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85" r:id="rId3"/>
    <p:sldId id="287" r:id="rId4"/>
    <p:sldId id="288" r:id="rId5"/>
    <p:sldId id="289" r:id="rId6"/>
    <p:sldId id="290" r:id="rId7"/>
    <p:sldId id="291" r:id="rId8"/>
    <p:sldId id="292" r:id="rId9"/>
    <p:sldId id="29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9T21:49:01.631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1 7271 24575,'1956'-108'-1616,"-1819"91"1677,-1-6 0,213-64 0,289-108 1335,-540 160-1379,170-90 0,-194 88-14,57-31-3,-3-6 0,-3-6 0,-4-5 0,-3-5 0,159-159 0,-119 85 0,-7-6 0,225-334 0,-79 26 0,-44-22 0,-19-127 0,-133 344 0,40-170 0,-26-8 0,6-23 0,-22 205 0,-8 27 0,-80 214 0,1 1 0,2 0 0,2 1 0,1 1 0,2 0 0,2 1 0,48-61 0,-65 90 0,30-34 0,1 2 0,41-33 0,3 3 0,-41 34 0,1 1 0,66-42 0,-72 53 0,-1-2 0,58-53 0,3-3 0,-16 19 0,10-8 0,98-57 0,-157 112 0,1 1 0,-1 0 0,2 3 0,-1 0 0,41-6 0,0 0 0,1-10 0,-59 19 0,1 1 0,-1 0 0,1 1 0,0 1 0,0 0 0,1 1 0,-1 0 0,22 0 0,-35 2 0,0 0 0,0 0 0,0 0 0,0 0 0,-1 0 0,1 0 0,0 0 0,0 0 0,0 0 0,0 0 0,0 0 0,0 0 0,0 0 0,0 0 0,0 1 0,-1-1 0,1 0 0,0 0 0,0 0 0,0 0 0,0 0 0,0 0 0,0 0 0,0 0 0,0 0 0,0 0 0,0 0 0,0 1 0,0-1 0,0 0 0,0 0 0,0 0 0,0 0 0,0 0 0,0 0 0,0 0 0,0 1 0,0-1 0,0 0 0,0 0 0,0 0 0,0 0 0,0 0 0,0 0 0,0 0 0,0 0 0,0 0 0,0 1 0,0-1 0,0 0 0,0 0 0,0 0 0,0 0 0,0 0 0,0 0 0,0 0 0,1 0 0,-1 0 0,0 0 0,0 0 0,0 0 0,0 1 0,0-1 0,-11 5 0,-75 27 0,-119 27 0,191-55 0,-1-1 0,1 0 0,-1 0 0,0-2 0,0 0 0,0-1 0,0 0 0,0-1 0,0 0 0,-27-8 0,-7-4 0,40 11 0,0 1 0,1-2 0,0 1 0,0-1 0,-1 0 0,2-1 0,-1 0 0,0 0 0,1-1 0,0 1 0,-8-8 0,-4-5 0,-37-23 0,11 8 0,59 38 0,11 4 0,31 17 0,-13 0 0,2-2 0,58 24 0,-78-39 0,0-2 0,0-1 0,0 0 0,1-2 0,0-1 0,37 1 0,289-9 0,-343 4 0,-4 1 0,-1-1 0,1 0 0,0 0 0,0 0 0,-1-1 0,1 0 0,0 0 0,-1 0 0,1 0 0,-1-1 0,6-2 0,-36 4 0,-5 3 0,-1 1 0,1 2 0,1 1 0,-1 1 0,1 2 0,-30 13 0,19-2 0,0 0 0,1 3 0,-56 44 0,58-39 0,22-19 0,1 1 0,1 1 0,0 0 0,0 1 0,2 0 0,-14 18 0,20-22-195,0-1 0,0 2 0,1-1 0,0 0 0,1 1 0,-7 19 0,7-8-6631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9T21:52:27.920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0 0 24575,'186'7'0,"0"8"0,301 65 0,-448-72 0,-1 2 0,0 1 0,-1 2 0,-1 2 0,50 27 0,-67-31 0,0 2 0,0 0 0,-2 1 0,0 0 0,0 2 0,-1 0 0,-1 1 0,-1 0 0,-1 1 0,23 38 0,-29-42 0,0 1 0,0 0 0,-2 0 0,0 0 0,0 1 0,-1 0 0,-1 0 0,-1 0 0,1 21 0,-4-25 0,0-1 0,0 1 0,-1-1 0,0 1 0,-1-1 0,-1 0 0,0 0 0,0-1 0,-1 1 0,0-1 0,-1 0 0,0 0 0,-13 16 0,-13 11 0,0-3 0,-3 0 0,-1-2 0,-41 28 0,15-18 0,-125 62 0,142-83 0,27-13 0,1 0 0,-1 0 0,2 2 0,-30 21 0,35-22 0,-7 7 0,0 0 0,1 0 0,-15 20 0,27-29 0,0 1 0,0-1 0,1 1 0,0 0 0,1 0 0,0 0 0,0 1 0,0-1 0,1 1 0,1-1 0,-2 16 0,3 1 0,1-21 0,-1 1 0,1 0 0,-1-1 0,-1 1 0,1-1 0,0 1 0,-1 0 0,0-1 0,0 1 0,-1-1 0,1 1 0,-1-1 0,-2 5 0,4-9 0,-1 0 0,1 1 0,-1-1 0,1 1 0,-1-1 0,1 0 0,-1 1 0,1-1 0,-1 0 0,0 0 0,1 1 0,-1-1 0,1 0 0,-1 0 0,0 0 0,1 0 0,-1 0 0,1 0 0,-1 0 0,0 0 0,1 0 0,-1 0 0,0 0 0,1 0 0,-1 0 0,1-1 0,-1 1 0,1 0 0,-1 0 0,0-1 0,1 1 0,-1 0 0,1-1 0,-1 1 0,1-1 0,0 1 0,-1 0 0,1-1 0,-1 1 0,1-1 0,0 1 0,-1-1 0,1 0 0,-17-27 0,16 26 0,-112-199 0,84 133 0,22 49 0,-1 1 0,0 0 0,-1 0 0,-1 1 0,-13-17 0,23 34 0,0-1 0,0 1 0,-1 0 0,1-1 0,0 1 0,0-1 0,-1 1 0,1 0 0,0-1 0,0 1 0,-1 0 0,1-1 0,0 1 0,-1 0 0,1-1 0,-1 1 0,1 0 0,0 0 0,-1 0 0,1-1 0,-1 1 0,1 0 0,-1 0 0,1 0 0,0 0 0,-1 0 0,1 0 0,-1 0 0,1 0 0,-1 0 0,1 0 0,-1 0 0,1 0 0,-1 0 0,1 0 0,0 0 0,-1 1 0,-5 17 0,8 27 0,4-16 0,0-1 0,2 0 0,1-1 0,1 1 0,22 41 0,64 115 0,-89-168 0,0 0 0,-2 0 0,6 22 0,7 24 0,-18-61 0,1 1 0,-1-1 0,1 0 0,-1 1 0,1-1 0,0 0 0,0 0 0,-1 0 0,1 1 0,0-1 0,0 0 0,0 0 0,0 0 0,0-1 0,0 1 0,2 1 0,-2-2 0,0 1 0,0-1 0,-1 0 0,1 0 0,0 0 0,0 0 0,0 0 0,-1 0 0,1 0 0,0 0 0,0 0 0,0-1 0,0 1 0,-1 0 0,1 0 0,0-1 0,0 1 0,-1 0 0,1-1 0,1 0 0,3-4 0,1 0 0,-1 0 0,-1 0 0,1-1 0,5-7 0,2-2 0,32-34 0,2 2 0,2 2 0,2 2 0,2 3 0,73-45 0,-114 80-151,-1 0-1,1 1 0,0 0 0,0 1 1,0 0-1,1 0 0,-1 2 1,18-2-1,0 1-6674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9T22:08:12.316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824 0 24575,'-44'27'0,"-48"21"0,-22 12 0,53-21 0,-103 84 0,132-94 0,1 1 0,2 1 0,1 2 0,-35 53 0,41-53 0,-10 16 0,-26 54 0,49-84 0,1 1 0,1 0 0,0 0 0,2 0 0,0 1 0,-2 31 0,2 59 0,5 1 0,4 0 0,6-1 0,5-1 0,37 143 0,149 784 0,-147-692 0,6 56 0,-48-296 0,4 1 0,46 153 0,50 156 0,-91-312 0,-4 0 0,3 116 0,-20 328 0,-3-242 0,1-58 0,5 256 0,26-264 0,-3-33 0,-23-170 0,-3 0 0,-1 0 0,-9 64 0,1-49 0,2 1 0,3-1 0,2 1 0,6 64 0,-4-114 0,0 0 0,0 1 0,0-1 0,1 0 0,-1 0 0,1 0 0,0 0 0,0 0 0,-1 0 0,1 0 0,1 0 0,-1 0 0,0 0 0,0 0 0,1 0 0,-1-1 0,1 1 0,-1-1 0,1 1 0,0-1 0,0 1 0,-1-1 0,1 0 0,0 0 0,0 0 0,0 0 0,0 0 0,0-1 0,1 1 0,-1 0 0,0-1 0,0 0 0,0 1 0,1-1 0,-1 0 0,0 0 0,0 0 0,1-1 0,3 0 0,9-2 0,0 0 0,0-1 0,0-1 0,22-10 0,-30 12 0,21-9 0,0 2 0,1 1 0,56-10 0,-80 18 0,0 0 0,-1 0 0,1 0 0,-1 0 0,1 0 0,-1-1 0,1 0 0,-1 0 0,0 0 0,0-1 0,0 1 0,0-1 0,3-3 0,-5 4 0,-1 0 0,1 0 0,-1-1 0,0 1 0,0 0 0,0-1 0,0 1 0,0 0 0,0-1 0,-1 1 0,1-1 0,-1 1 0,0-1 0,0 1 0,0-1 0,0 1 0,0-1 0,0 1 0,-1-1 0,1 1 0,-1-1 0,0 1 0,1 0 0,-1-1 0,-2-2 0,-1-3 0,-1 0 0,0 0 0,0 0 0,-1 0 0,1 1 0,-2 0 0,1 0 0,-12-8 0,-5-4 0,-34-21 0,33 25 0,5 3 0,-1 0 0,-25-24 0,44 35 0,0-1 0,0 1 0,0 0 0,0 0 0,0 1 0,-1-1 0,1 0 0,0 0 0,0 0 0,-1 1 0,1-1 0,0 1 0,-1-1 0,1 1 0,-1-1 0,1 1 0,-1 0 0,-1 0 0,3 7 0,13 9 0,15 9 0,59 38 0,-56-42 0,-1 1 0,31 29 0,-42-31 0,-12-12 0,0 0 0,1-1 0,-1 0 0,1-1 0,1 0 0,13 8 0,78 46 0,-97-59 0,-1 0 0,0 0 0,0 1 0,0-1 0,0 0 0,0 1 0,0 0 0,0-1 0,0 1 0,-1 0 0,1 0 0,-1 0 0,1 0 0,-1 0 0,0 0 0,1 0 0,-1 1 0,-1-1 0,1 0 0,0 1 0,0-1 0,-1 1 0,1-1 0,-1 1 0,0-1 0,0 1 0,0-1 0,0 1 0,-1 2 0,0-2 0,0 1 0,-1 0 0,1-1 0,-1 1 0,0-1 0,0 1 0,0-1 0,0 0 0,-1 0 0,1 0 0,-1 0 0,0 0 0,0-1 0,0 1 0,0-1 0,-1 0 0,-5 4 0,-7 1 0,0 0 0,-23 5 0,28-9 0,0 1 0,0 0 0,0 0 0,1 1 0,0 0 0,-1 1 0,-17 13 0,14-8 34,-1 0-1,-17 9 0,19-12-399,0 1-1,0 0 1,-16 15 0,17-12-6460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8-29T22:08:36.872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0 100 24350,'1270'0'0,"-1470"-100"0,400 200 0,-400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4AC29-A43C-87B6-62FE-680A28EB74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4C5C37-8055-A822-968B-D4CE30F4D9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9909C-7115-A5F0-EBB2-8CE5DEFB0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378A-D9DA-4CC1-9704-FF32D9E0B28D}" type="datetimeFigureOut">
              <a:rPr lang="en-US" smtClean="0"/>
              <a:t>11/13/2025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ED695-A51D-6AD4-A940-E410246E3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E91BEC-5EAB-F5FC-1622-2C3054F19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FC39-3CFF-4E83-B119-4D4EC2094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416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E6424-1B13-0CBD-EA45-0318142FC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7FEFE0-E5E0-47CA-9650-6F3654343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398C4-DB37-6B3F-54F4-7F809CE08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378A-D9DA-4CC1-9704-FF32D9E0B28D}" type="datetimeFigureOut">
              <a:rPr lang="en-US" smtClean="0"/>
              <a:t>11/13/2025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C8370-EE71-8F0C-CEBC-E2D6AD140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6893DD-0BA0-DF96-9F23-811402979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FC39-3CFF-4E83-B119-4D4EC2094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823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55C792-6161-E817-98E1-6A759276D6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082877-0F63-B7D2-0570-37C3CD05B9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77C61-9A32-D17A-FAD7-42BFFB9C8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378A-D9DA-4CC1-9704-FF32D9E0B28D}" type="datetimeFigureOut">
              <a:rPr lang="en-US" smtClean="0"/>
              <a:t>11/13/2025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66818-374A-0DEE-DF7F-6EB6592AC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8B6E29-F1D5-E8B6-F250-0C32F69F4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FC39-3CFF-4E83-B119-4D4EC2094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6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89492-29D1-7000-CE27-12DF358EC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02713-11D0-ED84-146A-70E086045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1268A5-88E0-0275-23C9-313C95E16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378A-D9DA-4CC1-9704-FF32D9E0B28D}" type="datetimeFigureOut">
              <a:rPr lang="en-US" smtClean="0"/>
              <a:t>11/13/2025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3E78BB-33E9-CE89-E55B-93F481A71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063A02-908B-24D3-6575-BBFDDF3A0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FC39-3CFF-4E83-B119-4D4EC2094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3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FD97F-CACE-AD60-9409-6A8483BD6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B3935B-1F26-0DB4-45ED-0A07CFCAA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CC9E4-BC7C-3880-7352-F686C5816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378A-D9DA-4CC1-9704-FF32D9E0B28D}" type="datetimeFigureOut">
              <a:rPr lang="en-US" smtClean="0"/>
              <a:t>11/13/2025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185232-1446-2F11-BD99-827C778E0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9F2CD0-137F-BBF9-175C-AF4AB7A06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FC39-3CFF-4E83-B119-4D4EC2094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15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53540-3C87-4FE5-9079-0A5B793C9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EED05-3E93-5096-9249-CE20DAF38E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6FACB0-34E1-976D-7DC3-2DE6329E8A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58B4B7-CAFB-F08D-60E0-56F7FA51F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378A-D9DA-4CC1-9704-FF32D9E0B28D}" type="datetimeFigureOut">
              <a:rPr lang="en-US" smtClean="0"/>
              <a:t>11/13/2025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6B8577-6957-773A-4B06-7A5D8647C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82A9BF-2874-59B6-92C0-984B0D16E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FC39-3CFF-4E83-B119-4D4EC2094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86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9F0FF-B1D0-751E-80AB-002B6069A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36E865-281A-3EA3-774C-94A618E1E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125FBC-A660-38D4-6AB8-924683C495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3EE002-F19F-E5C0-8C28-C6050C343A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3F3B79-16FF-79FB-8B58-5845E00EC5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68F790-5CD4-0A3A-BBE6-91186D0A6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378A-D9DA-4CC1-9704-FF32D9E0B28D}" type="datetimeFigureOut">
              <a:rPr lang="en-US" smtClean="0"/>
              <a:t>11/13/2025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716A7F-302F-8F97-19EC-B00B93F40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514AD2-47BB-67A9-E73C-D2B0E7D58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FC39-3CFF-4E83-B119-4D4EC2094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411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CED48-F8A7-DCD1-6D14-169B742FD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971CCB-DD49-F8A3-5153-D699EEF1A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378A-D9DA-4CC1-9704-FF32D9E0B28D}" type="datetimeFigureOut">
              <a:rPr lang="en-US" smtClean="0"/>
              <a:t>11/13/2025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BDFFA3-F281-CC1A-DB4D-4C0B169EA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CD61E3-2647-BC2D-EC17-A9C4D9CAE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FC39-3CFF-4E83-B119-4D4EC2094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906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A20CF8-CBA2-E73A-5CF6-DDDAAE213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378A-D9DA-4CC1-9704-FF32D9E0B28D}" type="datetimeFigureOut">
              <a:rPr lang="en-US" smtClean="0"/>
              <a:t>11/13/2025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06C074-AF2F-E94E-B085-E3FC6600D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5163D0-CD54-178E-AEAE-2B93AA343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FC39-3CFF-4E83-B119-4D4EC2094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435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58B00-849A-E081-CBDD-475C52919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994523-3EEB-C765-94E1-6245FCBB6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2B265C-A5A7-00AF-8264-A8E5820E1E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0C2080-7530-2F20-DEF6-37140F763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378A-D9DA-4CC1-9704-FF32D9E0B28D}" type="datetimeFigureOut">
              <a:rPr lang="en-US" smtClean="0"/>
              <a:t>11/13/2025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83B0D-EADF-81BC-EC40-F3A3EA087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D9C13F-2964-AF0D-C9E9-D86768C95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FC39-3CFF-4E83-B119-4D4EC2094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88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42BDD-49A4-600D-5134-1CFCBA8E4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1B9D5F-27A5-EAF8-4FAD-072F5B0085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802354-6EAF-0C60-D715-91353E4B2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7D8BF7-9548-2ABE-3ADF-3922AA60F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A378A-D9DA-4CC1-9704-FF32D9E0B28D}" type="datetimeFigureOut">
              <a:rPr lang="en-US" smtClean="0"/>
              <a:t>11/13/2025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B89F1E-3B9C-E6AA-4973-4BC91E189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4F05BB-D714-6DFD-3943-2C2AE9071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1FC39-3CFF-4E83-B119-4D4EC2094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780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F2384C-9955-5113-6BA2-D26904F61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05462E-10B9-578C-F0DC-5F1F8CDBE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B63A3-6CD5-CD43-8B86-9DBC5B95F5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A378A-D9DA-4CC1-9704-FF32D9E0B28D}" type="datetimeFigureOut">
              <a:rPr lang="en-US" smtClean="0"/>
              <a:t>11/13/2025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6A8C6-E0F8-3673-FE78-53B96E41C9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3B358-126A-606F-581B-80C795C4D1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1FC39-3CFF-4E83-B119-4D4EC2094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82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6.wmf"/><Relationship Id="rId7" Type="http://schemas.openxmlformats.org/officeDocument/2006/relationships/image" Target="../media/image9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11.wmf"/><Relationship Id="rId7" Type="http://schemas.openxmlformats.org/officeDocument/2006/relationships/image" Target="../media/image13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5.png"/><Relationship Id="rId5" Type="http://schemas.openxmlformats.org/officeDocument/2006/relationships/image" Target="../media/image12.wmf"/><Relationship Id="rId10" Type="http://schemas.openxmlformats.org/officeDocument/2006/relationships/customXml" Target="../ink/ink1.xml"/><Relationship Id="rId4" Type="http://schemas.openxmlformats.org/officeDocument/2006/relationships/oleObject" Target="../embeddings/oleObject8.bin"/><Relationship Id="rId9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20.png"/><Relationship Id="rId4" Type="http://schemas.openxmlformats.org/officeDocument/2006/relationships/image" Target="../media/image17.wmf"/><Relationship Id="rId9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emf"/><Relationship Id="rId4" Type="http://schemas.openxmlformats.org/officeDocument/2006/relationships/oleObject" Target="../embeddings/oleObject15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20.emf"/><Relationship Id="rId7" Type="http://schemas.openxmlformats.org/officeDocument/2006/relationships/oleObject" Target="../embeddings/oleObject16.bin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emf"/><Relationship Id="rId4" Type="http://schemas.openxmlformats.org/officeDocument/2006/relationships/oleObject" Target="../embeddings/oleObject15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oleObject" Target="../embeddings/oleObject20.bin"/><Relationship Id="rId3" Type="http://schemas.openxmlformats.org/officeDocument/2006/relationships/oleObject" Target="../embeddings/oleObject17.bin"/><Relationship Id="rId7" Type="http://schemas.openxmlformats.org/officeDocument/2006/relationships/customXml" Target="../ink/ink3.xml"/><Relationship Id="rId12" Type="http://schemas.openxmlformats.org/officeDocument/2006/relationships/image" Target="../media/image30.png"/><Relationship Id="rId2" Type="http://schemas.openxmlformats.org/officeDocument/2006/relationships/image" Target="../media/image24.png"/><Relationship Id="rId16" Type="http://schemas.openxmlformats.org/officeDocument/2006/relationships/image" Target="../media/image29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wmf"/><Relationship Id="rId11" Type="http://schemas.openxmlformats.org/officeDocument/2006/relationships/customXml" Target="../ink/ink4.xml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1.bin"/><Relationship Id="rId10" Type="http://schemas.openxmlformats.org/officeDocument/2006/relationships/image" Target="../media/image27.e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5AD89C-EB31-9413-49D0-D02593B552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ED02CF5-52EB-C601-E838-5F332BC320B2}"/>
              </a:ext>
            </a:extLst>
          </p:cNvPr>
          <p:cNvSpPr txBox="1"/>
          <p:nvPr/>
        </p:nvSpPr>
        <p:spPr>
          <a:xfrm>
            <a:off x="4871720" y="341939"/>
            <a:ext cx="2753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/>
              <a:t>Special Relativity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C5FF1336-8998-C50A-0D1E-7AEA01843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C608DA93-D328-0EFC-07ED-208207073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7FFD8E8D-C875-F483-141A-295DB4B600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6800727"/>
              </p:ext>
            </p:extLst>
          </p:nvPr>
        </p:nvGraphicFramePr>
        <p:xfrm>
          <a:off x="827723" y="1653858"/>
          <a:ext cx="7631617" cy="1500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560528" imgH="896604" progId="Equation.DSMT4">
                  <p:embed/>
                </p:oleObj>
              </mc:Choice>
              <mc:Fallback>
                <p:oleObj name="Equation" r:id="rId2" imgW="4560528" imgH="896604" progId="Equation.DSMT4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7FFD8E8D-C875-F483-141A-295DB4B600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27723" y="1653858"/>
                        <a:ext cx="7631617" cy="15008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5586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250124-5B81-98AA-E8AB-347D16917D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3D7D417-999F-C503-7D1D-33C9D5356AFA}"/>
              </a:ext>
            </a:extLst>
          </p:cNvPr>
          <p:cNvSpPr txBox="1"/>
          <p:nvPr/>
        </p:nvSpPr>
        <p:spPr>
          <a:xfrm>
            <a:off x="4871720" y="341939"/>
            <a:ext cx="2753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/>
              <a:t>Special Relativity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663D4A27-BF02-B6EA-664B-3BE4CA5D0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2D2F7C13-5324-1635-38FF-86CA1A397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66D6E3-4128-79E4-3102-74B890EDF6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696" y="1817990"/>
            <a:ext cx="9084048" cy="3610888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DFFDF560-B76D-DAA2-DBD6-4E3CAB22C9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559278"/>
              </p:ext>
            </p:extLst>
          </p:nvPr>
        </p:nvGraphicFramePr>
        <p:xfrm>
          <a:off x="548642" y="5686636"/>
          <a:ext cx="4196078" cy="813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408724" imgH="467229" progId="Equation.DSMT4">
                  <p:embed/>
                </p:oleObj>
              </mc:Choice>
              <mc:Fallback>
                <p:oleObj name="Equation" r:id="rId3" imgW="2408724" imgH="467229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DFFDF560-B76D-DAA2-DBD6-4E3CAB22C9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8642" y="5686636"/>
                        <a:ext cx="4196078" cy="8132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EC6A37F-6CC5-13BB-7C10-2579A5D52DFC}"/>
              </a:ext>
            </a:extLst>
          </p:cNvPr>
          <p:cNvSpPr txBox="1"/>
          <p:nvPr/>
        </p:nvSpPr>
        <p:spPr>
          <a:xfrm>
            <a:off x="405392" y="1069811"/>
            <a:ext cx="155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Time Dilation</a:t>
            </a:r>
          </a:p>
        </p:txBody>
      </p:sp>
    </p:spTree>
    <p:extLst>
      <p:ext uri="{BB962C8B-B14F-4D97-AF65-F5344CB8AC3E}">
        <p14:creationId xmlns:p14="http://schemas.microsoft.com/office/powerpoint/2010/main" val="418602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7F5CCF-A16E-9764-CC52-FF3CC99B3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B542D6-7DD1-5E07-8EB3-E1B033AAE404}"/>
              </a:ext>
            </a:extLst>
          </p:cNvPr>
          <p:cNvSpPr txBox="1"/>
          <p:nvPr/>
        </p:nvSpPr>
        <p:spPr>
          <a:xfrm>
            <a:off x="4871720" y="341939"/>
            <a:ext cx="2753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/>
              <a:t>Special Relativity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466E2C7C-0F8A-FA43-718F-32BD4D7D8D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177ED57B-DFC4-A20D-184F-2649AB4A7C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E4C9C2-DD39-CB02-93B2-BCC105800B27}"/>
              </a:ext>
            </a:extLst>
          </p:cNvPr>
          <p:cNvSpPr txBox="1"/>
          <p:nvPr/>
        </p:nvSpPr>
        <p:spPr>
          <a:xfrm>
            <a:off x="598432" y="1319028"/>
            <a:ext cx="208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Length Contraction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E82135A-5D00-05F3-3676-187AA82B77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876" y="1960111"/>
            <a:ext cx="7574644" cy="3731897"/>
          </a:xfrm>
          <a:prstGeom prst="rect">
            <a:avLst/>
          </a:prstGeom>
        </p:spPr>
      </p:pic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0C6E1035-F83A-9C50-D92F-3C52391296F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14718" y="5963759"/>
          <a:ext cx="3289300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400120" imgH="469800" progId="Equation.DSMT4">
                  <p:embed/>
                </p:oleObj>
              </mc:Choice>
              <mc:Fallback>
                <p:oleObj name="Equation" r:id="rId3" imgW="2400120" imgH="469800" progId="Equation.DSMT4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0C6E1035-F83A-9C50-D92F-3C52391296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718" y="5963759"/>
                        <a:ext cx="3289300" cy="64293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2183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43B6C-6C85-D357-DF41-2D60ECDF8B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1591222-35EA-E441-E04B-7972B2E6EC21}"/>
              </a:ext>
            </a:extLst>
          </p:cNvPr>
          <p:cNvSpPr txBox="1"/>
          <p:nvPr/>
        </p:nvSpPr>
        <p:spPr>
          <a:xfrm>
            <a:off x="4871720" y="341939"/>
            <a:ext cx="2753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/>
              <a:t>Special Relativity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55F6308E-D360-568D-992F-F72EEFC63D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BB245A49-0C64-B0CC-3615-6A5D78069A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132F73-F76C-B574-5AD9-B1AF3DDAEB68}"/>
              </a:ext>
            </a:extLst>
          </p:cNvPr>
          <p:cNvSpPr txBox="1"/>
          <p:nvPr/>
        </p:nvSpPr>
        <p:spPr>
          <a:xfrm>
            <a:off x="598432" y="1319028"/>
            <a:ext cx="171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Doppler Effect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9D56DAD-55A0-8058-3C5E-F3A9B131B9B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88842"/>
              </p:ext>
            </p:extLst>
          </p:nvPr>
        </p:nvGraphicFramePr>
        <p:xfrm>
          <a:off x="6096000" y="5795336"/>
          <a:ext cx="5662613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492360" imgH="444240" progId="Equation.DSMT4">
                  <p:embed/>
                </p:oleObj>
              </mc:Choice>
              <mc:Fallback>
                <p:oleObj name="Equation" r:id="rId2" imgW="3492360" imgH="44424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39D56DAD-55A0-8058-3C5E-F3A9B131B9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096000" y="5795336"/>
                        <a:ext cx="5662613" cy="7207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77C3AC60-39DE-F5EE-75D4-76845129EC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014" y="2049118"/>
            <a:ext cx="3120128" cy="21440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1C27BA-CB2E-5B49-241F-8E8680DA7B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014" y="4531541"/>
            <a:ext cx="3002546" cy="2109289"/>
          </a:xfrm>
          <a:prstGeom prst="rect">
            <a:avLst/>
          </a:prstGeom>
        </p:spPr>
      </p:pic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BEC93C57-D88C-9F61-A0CD-C6C3F67613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9952879"/>
              </p:ext>
            </p:extLst>
          </p:nvPr>
        </p:nvGraphicFramePr>
        <p:xfrm>
          <a:off x="5903913" y="1973263"/>
          <a:ext cx="2589212" cy="264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726920" imgH="1765080" progId="Equation.DSMT4">
                  <p:embed/>
                </p:oleObj>
              </mc:Choice>
              <mc:Fallback>
                <p:oleObj name="Equation" r:id="rId6" imgW="1726920" imgH="176508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BEC93C57-D88C-9F61-A0CD-C6C3F676132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903913" y="1973263"/>
                        <a:ext cx="2589212" cy="2644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05C9FDF0-AEFC-DFAA-00C4-FF745F08270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96000" y="5050788"/>
          <a:ext cx="984567" cy="3500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71320" imgH="203040" progId="Equation.DSMT4">
                  <p:embed/>
                </p:oleObj>
              </mc:Choice>
              <mc:Fallback>
                <p:oleObj name="Equation" r:id="rId8" imgW="571320" imgH="20304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05C9FDF0-AEFC-DFAA-00C4-FF745F08270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096000" y="5050788"/>
                        <a:ext cx="984567" cy="3500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983BB5C-C2E7-EB55-5331-829CE4AF7A4D}"/>
              </a:ext>
            </a:extLst>
          </p:cNvPr>
          <p:cNvSpPr txBox="1"/>
          <p:nvPr/>
        </p:nvSpPr>
        <p:spPr>
          <a:xfrm>
            <a:off x="8270240" y="4866122"/>
            <a:ext cx="3205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u = signed velocity of observer</a:t>
            </a:r>
          </a:p>
          <a:p>
            <a:r>
              <a:rPr lang="en-US"/>
              <a:t>c = signed velocity of wave</a:t>
            </a:r>
          </a:p>
        </p:txBody>
      </p:sp>
    </p:spTree>
    <p:extLst>
      <p:ext uri="{BB962C8B-B14F-4D97-AF65-F5344CB8AC3E}">
        <p14:creationId xmlns:p14="http://schemas.microsoft.com/office/powerpoint/2010/main" val="1462790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BC9C80-A096-CEB9-5F48-61ABA4F9A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52B88A9-36A5-0F29-19DE-E0A407EF7DFD}"/>
              </a:ext>
            </a:extLst>
          </p:cNvPr>
          <p:cNvSpPr txBox="1"/>
          <p:nvPr/>
        </p:nvSpPr>
        <p:spPr>
          <a:xfrm>
            <a:off x="4871720" y="341939"/>
            <a:ext cx="2753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/>
              <a:t>Special Relativity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2398EC82-166C-4EF3-F469-B64A33594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EA46834A-F2DB-5DD4-3D6D-771F7DCF58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A5EFE7-49B8-C7A7-A1ED-C8764D5B39E8}"/>
              </a:ext>
            </a:extLst>
          </p:cNvPr>
          <p:cNvSpPr txBox="1"/>
          <p:nvPr/>
        </p:nvSpPr>
        <p:spPr>
          <a:xfrm>
            <a:off x="598432" y="1004068"/>
            <a:ext cx="171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Kinematics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3A5E973C-64F8-2A2C-D762-20CA3CE5C6B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93102" y="1566449"/>
          <a:ext cx="2446337" cy="6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87240" imgH="393480" progId="Equation.DSMT4">
                  <p:embed/>
                </p:oleObj>
              </mc:Choice>
              <mc:Fallback>
                <p:oleObj name="Equation" r:id="rId2" imgW="1587240" imgH="39348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3A5E973C-64F8-2A2C-D762-20CA3CE5C6B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93102" y="1566449"/>
                        <a:ext cx="2446337" cy="60798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D95ED262-358F-5CF3-C8B8-286002C451B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93103" y="2776538"/>
          <a:ext cx="3775075" cy="3929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501640" imgH="2603160" progId="Equation.DSMT4">
                  <p:embed/>
                </p:oleObj>
              </mc:Choice>
              <mc:Fallback>
                <p:oleObj name="Equation" r:id="rId4" imgW="2501640" imgH="260316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D95ED262-358F-5CF3-C8B8-286002C451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3103" y="2776538"/>
                        <a:ext cx="3775075" cy="3929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775B6A9E-1442-DA5D-CBCB-C24CC714B0B8}"/>
              </a:ext>
            </a:extLst>
          </p:cNvPr>
          <p:cNvSpPr txBox="1"/>
          <p:nvPr/>
        </p:nvSpPr>
        <p:spPr>
          <a:xfrm>
            <a:off x="598432" y="2296073"/>
            <a:ext cx="171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Work-Energy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A2E6261-AAD0-9C6A-243C-35F8EDBA35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96000" y="4526649"/>
          <a:ext cx="4129722" cy="428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450880" imgH="253800" progId="Equation.DSMT4">
                  <p:embed/>
                </p:oleObj>
              </mc:Choice>
              <mc:Fallback>
                <p:oleObj name="Equation" r:id="rId6" imgW="2450880" imgH="25380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A2E6261-AAD0-9C6A-243C-35F8EDBA35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096000" y="4526649"/>
                        <a:ext cx="4129722" cy="428839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AC910502-1C85-39E1-F36F-81AEF0089FF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96000" y="3063558"/>
          <a:ext cx="2333625" cy="950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307880" imgH="533160" progId="Equation.DSMT4">
                  <p:embed/>
                </p:oleObj>
              </mc:Choice>
              <mc:Fallback>
                <p:oleObj name="Equation" r:id="rId8" imgW="1307880" imgH="53316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AC910502-1C85-39E1-F36F-81AEF0089F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096000" y="3063558"/>
                        <a:ext cx="2333625" cy="950912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F65BE180-39E3-AB71-8BF0-302D25B559B2}"/>
                  </a:ext>
                </a:extLst>
              </p14:cNvPr>
              <p14:cNvContentPartPr/>
              <p14:nvPr/>
            </p14:nvContentPartPr>
            <p14:xfrm>
              <a:off x="2854640" y="3895120"/>
              <a:ext cx="3071520" cy="261792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F65BE180-39E3-AB71-8BF0-302D25B559B2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846000" y="3886480"/>
                <a:ext cx="3089160" cy="263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84720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6F8541-5877-F48B-D0F8-4D8F64CB6B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8987EF-101C-18DA-776F-FB9565EA85F1}"/>
              </a:ext>
            </a:extLst>
          </p:cNvPr>
          <p:cNvSpPr txBox="1"/>
          <p:nvPr/>
        </p:nvSpPr>
        <p:spPr>
          <a:xfrm>
            <a:off x="4871720" y="341939"/>
            <a:ext cx="2753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/>
              <a:t>Special Relativity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5629C614-1129-4D8C-9839-6FDA735778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5A02FA2B-AC34-2BF1-99C0-5E44F88D83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89A7BC-B57C-ACB8-E079-5957BE8C6802}"/>
              </a:ext>
            </a:extLst>
          </p:cNvPr>
          <p:cNvSpPr txBox="1"/>
          <p:nvPr/>
        </p:nvSpPr>
        <p:spPr>
          <a:xfrm>
            <a:off x="598432" y="1004068"/>
            <a:ext cx="233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Impulse-Momentum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47D177-12A7-ECC8-B096-2F13FEB19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432" y="1716826"/>
            <a:ext cx="4315427" cy="2067213"/>
          </a:xfrm>
          <a:prstGeom prst="rect">
            <a:avLst/>
          </a:prstGeom>
        </p:spPr>
      </p:pic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6B02B5CE-55B1-3230-46DF-BFDAAAF6152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70650" y="1571625"/>
          <a:ext cx="2308225" cy="130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68200" imgH="660240" progId="Equation.DSMT4">
                  <p:embed/>
                </p:oleObj>
              </mc:Choice>
              <mc:Fallback>
                <p:oleObj name="Equation" r:id="rId3" imgW="1168200" imgH="66024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6B02B5CE-55B1-3230-46DF-BFDAAAF6152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70650" y="1571625"/>
                        <a:ext cx="2308225" cy="1304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CEA8B6F-946F-4E21-408C-1083F2527D2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48425" y="3451225"/>
          <a:ext cx="4048125" cy="192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425680" imgH="1155600" progId="Equation.DSMT4">
                  <p:embed/>
                </p:oleObj>
              </mc:Choice>
              <mc:Fallback>
                <p:oleObj name="Equation" r:id="rId5" imgW="2425680" imgH="11556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0CEA8B6F-946F-4E21-408C-1083F2527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448425" y="3451225"/>
                        <a:ext cx="4048125" cy="1928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14CCCFD3-2505-6C2B-C074-56DAC620D21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70650" y="5769848"/>
          <a:ext cx="2551430" cy="811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437534" imgH="457855" progId="Equation.DSMT4">
                  <p:embed/>
                </p:oleObj>
              </mc:Choice>
              <mc:Fallback>
                <p:oleObj name="Equation" r:id="rId7" imgW="1437534" imgH="457855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14CCCFD3-2505-6C2B-C074-56DAC620D2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470650" y="5769848"/>
                        <a:ext cx="2551430" cy="8110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E133C6F0-7A9E-F713-76EB-AE6A342A0648}"/>
                  </a:ext>
                </a:extLst>
              </p14:cNvPr>
              <p14:cNvContentPartPr/>
              <p14:nvPr/>
            </p14:nvContentPartPr>
            <p14:xfrm>
              <a:off x="8412320" y="5039200"/>
              <a:ext cx="498240" cy="60084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E133C6F0-7A9E-F713-76EB-AE6A342A064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403320" y="5030200"/>
                <a:ext cx="515880" cy="61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24378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048B59-E7BA-B39D-EE55-BCA57AFD7F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F4486D0-E944-3ECB-4CAB-09E65FB204C0}"/>
              </a:ext>
            </a:extLst>
          </p:cNvPr>
          <p:cNvSpPr txBox="1"/>
          <p:nvPr/>
        </p:nvSpPr>
        <p:spPr>
          <a:xfrm>
            <a:off x="4114800" y="341939"/>
            <a:ext cx="351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/>
              <a:t>Quantum Mechanics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E0439C0C-D5B8-709D-6666-5351951959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8E2BC099-A49F-35EC-AC7A-7D164E3F88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EC66CF-0CAE-AF80-F004-4A6E139285F2}"/>
              </a:ext>
            </a:extLst>
          </p:cNvPr>
          <p:cNvSpPr txBox="1"/>
          <p:nvPr/>
        </p:nvSpPr>
        <p:spPr>
          <a:xfrm>
            <a:off x="757466" y="1328554"/>
            <a:ext cx="2117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Photoelectric Effect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6DA0F1BD-1346-BDF2-E11D-3621DCCDD0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9042789"/>
              </p:ext>
            </p:extLst>
          </p:nvPr>
        </p:nvGraphicFramePr>
        <p:xfrm>
          <a:off x="6797993" y="2018333"/>
          <a:ext cx="3646487" cy="543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618147" imgH="391160" progId="Equation.DSMT4">
                  <p:embed/>
                </p:oleObj>
              </mc:Choice>
              <mc:Fallback>
                <p:oleObj name="Equation" r:id="rId2" imgW="2618147" imgH="391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797993" y="2018333"/>
                        <a:ext cx="3646487" cy="543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2B09F7BA-FF2F-739F-4825-26483DC66D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3066691"/>
              </p:ext>
            </p:extLst>
          </p:nvPr>
        </p:nvGraphicFramePr>
        <p:xfrm>
          <a:off x="6797993" y="3106506"/>
          <a:ext cx="4337367" cy="426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618147" imgH="257409" progId="Equation.DSMT4">
                  <p:embed/>
                </p:oleObj>
              </mc:Choice>
              <mc:Fallback>
                <p:oleObj name="Equation" r:id="rId4" imgW="2618147" imgH="257409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97993" y="3106506"/>
                        <a:ext cx="4337367" cy="4261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6F773BFE-DAD6-1697-0B74-CE63D6F527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455" y="1855417"/>
            <a:ext cx="5138485" cy="314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905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09B1AE-AFDD-95D8-C460-FF80A2B6A4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A6EF93B-65F6-75CF-9826-2F7DDC0FED87}"/>
              </a:ext>
            </a:extLst>
          </p:cNvPr>
          <p:cNvSpPr txBox="1"/>
          <p:nvPr/>
        </p:nvSpPr>
        <p:spPr>
          <a:xfrm>
            <a:off x="4114800" y="341939"/>
            <a:ext cx="351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/>
              <a:t>Quantum Mechanics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5C3CF778-C3A2-8EC5-35CA-B96696B361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3DA28D4-C989-366D-40EF-FBC867AD0C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EEC7BE-876E-40B8-9044-0A9E0971BDDD}"/>
              </a:ext>
            </a:extLst>
          </p:cNvPr>
          <p:cNvSpPr txBox="1"/>
          <p:nvPr/>
        </p:nvSpPr>
        <p:spPr>
          <a:xfrm>
            <a:off x="757466" y="1328554"/>
            <a:ext cx="2117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Photoelectric Effect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DAE8E2EA-E5FC-D8D0-3776-78BA930D07D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97993" y="2018333"/>
          <a:ext cx="3646487" cy="543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618147" imgH="391160" progId="Equation.DSMT4">
                  <p:embed/>
                </p:oleObj>
              </mc:Choice>
              <mc:Fallback>
                <p:oleObj name="Equation" r:id="rId2" imgW="2618147" imgH="39116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6DA0F1BD-1346-BDF2-E11D-3621DCCDD04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797993" y="2018333"/>
                        <a:ext cx="3646487" cy="543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853FD092-3FBB-4AFF-4BE3-0E4EE002548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97993" y="3106506"/>
          <a:ext cx="4337367" cy="426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618147" imgH="257409" progId="Equation.DSMT4">
                  <p:embed/>
                </p:oleObj>
              </mc:Choice>
              <mc:Fallback>
                <p:oleObj name="Equation" r:id="rId4" imgW="2618147" imgH="257409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2B09F7BA-FF2F-739F-4825-26483DC66D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97993" y="3106506"/>
                        <a:ext cx="4337367" cy="4261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27F5B653-3D05-190D-73DE-6DADD66A7F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455" y="1855417"/>
            <a:ext cx="5138485" cy="3147165"/>
          </a:xfrm>
          <a:prstGeom prst="rect">
            <a:avLst/>
          </a:prstGeom>
        </p:spPr>
      </p:pic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B392EB0C-A8FE-C68A-564A-8A963D560F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3210377"/>
              </p:ext>
            </p:extLst>
          </p:nvPr>
        </p:nvGraphicFramePr>
        <p:xfrm>
          <a:off x="6797993" y="3939223"/>
          <a:ext cx="3446462" cy="130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892160" imgH="711000" progId="Equation.DSMT4">
                  <p:embed/>
                </p:oleObj>
              </mc:Choice>
              <mc:Fallback>
                <p:oleObj name="Equation" r:id="rId7" imgW="1892160" imgH="711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7993" y="3939223"/>
                        <a:ext cx="3446462" cy="13049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3384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9F0D41-2FBA-4A5B-4C44-DEE9F8BA7A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086160B-D693-A63B-A2F7-41E4326351C2}"/>
              </a:ext>
            </a:extLst>
          </p:cNvPr>
          <p:cNvSpPr txBox="1"/>
          <p:nvPr/>
        </p:nvSpPr>
        <p:spPr>
          <a:xfrm>
            <a:off x="4114800" y="209859"/>
            <a:ext cx="3363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/>
              <a:t>Quantum Mechanics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A4397FA7-D4F7-E9F9-4194-F3C31AA656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3896D2CE-C0DD-4B85-6045-2E77C490C0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52CE6A-6AD1-5F11-28C7-046A3C33EC57}"/>
              </a:ext>
            </a:extLst>
          </p:cNvPr>
          <p:cNvSpPr txBox="1"/>
          <p:nvPr/>
        </p:nvSpPr>
        <p:spPr>
          <a:xfrm>
            <a:off x="605066" y="1150805"/>
            <a:ext cx="2117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Quantized Orbitals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40F8CD-370D-9493-8C86-46FA057E5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552" y="1868563"/>
            <a:ext cx="3443968" cy="3235816"/>
          </a:xfrm>
          <a:prstGeom prst="rect">
            <a:avLst/>
          </a:prstGeom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D588262-3778-F468-292C-8A2466904C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3887841"/>
              </p:ext>
            </p:extLst>
          </p:nvPr>
        </p:nvGraphicFramePr>
        <p:xfrm>
          <a:off x="5593160" y="1666274"/>
          <a:ext cx="2979737" cy="77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50960" imgH="431640" progId="Equation.DSMT4">
                  <p:embed/>
                </p:oleObj>
              </mc:Choice>
              <mc:Fallback>
                <p:oleObj name="Equation" r:id="rId3" imgW="16509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93160" y="1666274"/>
                        <a:ext cx="2979737" cy="773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5471344-2232-C5E4-291F-4672CD4A0D94}"/>
              </a:ext>
            </a:extLst>
          </p:cNvPr>
          <p:cNvSpPr txBox="1"/>
          <p:nvPr/>
        </p:nvSpPr>
        <p:spPr>
          <a:xfrm>
            <a:off x="5507266" y="1165175"/>
            <a:ext cx="6562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Angular Momentum Quantization from continuity of wavefunction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D596A6-6B17-C336-F955-1808B32A9EF6}"/>
              </a:ext>
            </a:extLst>
          </p:cNvPr>
          <p:cNvSpPr txBox="1"/>
          <p:nvPr/>
        </p:nvSpPr>
        <p:spPr>
          <a:xfrm>
            <a:off x="5555297" y="2906395"/>
            <a:ext cx="3730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Energy Quantization from N2L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E0603B55-D88B-6D3C-6525-DD3C020CB0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7194078"/>
              </p:ext>
            </p:extLst>
          </p:nvPr>
        </p:nvGraphicFramePr>
        <p:xfrm>
          <a:off x="5635307" y="3372852"/>
          <a:ext cx="1368425" cy="195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799920" imgH="1143000" progId="Equation.DSMT4">
                  <p:embed/>
                </p:oleObj>
              </mc:Choice>
              <mc:Fallback>
                <p:oleObj name="Equation" r:id="rId5" imgW="799920" imgH="1143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35307" y="3372852"/>
                        <a:ext cx="1368425" cy="1954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7BD184A0-9BA7-D8C4-5D5C-0859466E0A1C}"/>
                  </a:ext>
                </a:extLst>
              </p14:cNvPr>
              <p14:cNvContentPartPr/>
              <p14:nvPr/>
            </p14:nvContentPartPr>
            <p14:xfrm>
              <a:off x="5128760" y="2336680"/>
              <a:ext cx="464400" cy="274824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7BD184A0-9BA7-D8C4-5D5C-0859466E0A1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120120" y="2327680"/>
                <a:ext cx="482040" cy="27658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841EF992-8A52-4877-AB06-1FA65E7014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0778886"/>
              </p:ext>
            </p:extLst>
          </p:nvPr>
        </p:nvGraphicFramePr>
        <p:xfrm>
          <a:off x="7713979" y="4614834"/>
          <a:ext cx="117348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732980" imgH="429375" progId="Equation.DSMT4">
                  <p:embed/>
                </p:oleObj>
              </mc:Choice>
              <mc:Fallback>
                <p:oleObj name="Equation" r:id="rId9" imgW="732980" imgH="429375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713979" y="4614834"/>
                        <a:ext cx="117348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77EF82A8-DA76-8BEE-6FD4-5F89E7FEDFE7}"/>
                  </a:ext>
                </a:extLst>
              </p14:cNvPr>
              <p14:cNvContentPartPr/>
              <p14:nvPr/>
            </p14:nvContentPartPr>
            <p14:xfrm>
              <a:off x="7020560" y="4942000"/>
              <a:ext cx="457560" cy="7236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77EF82A8-DA76-8BEE-6FD4-5F89E7FEDFE7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011560" y="4933000"/>
                <a:ext cx="475200" cy="900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2311C0A9-5E08-9233-AE69-05752AAD70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284523"/>
              </p:ext>
            </p:extLst>
          </p:nvPr>
        </p:nvGraphicFramePr>
        <p:xfrm>
          <a:off x="7713979" y="5707848"/>
          <a:ext cx="3147061" cy="610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2161159" imgH="419641" progId="Equation.DSMT4">
                  <p:embed/>
                </p:oleObj>
              </mc:Choice>
              <mc:Fallback>
                <p:oleObj name="Equation" r:id="rId13" imgW="2161159" imgH="419641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713979" y="5707848"/>
                        <a:ext cx="3147061" cy="6104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C597ECE4-506F-69A8-2D65-DEA2F999F5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2147146"/>
              </p:ext>
            </p:extLst>
          </p:nvPr>
        </p:nvGraphicFramePr>
        <p:xfrm>
          <a:off x="5635307" y="5692825"/>
          <a:ext cx="1663700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1117440" imgH="419040" progId="Equation.DSMT4">
                  <p:embed/>
                </p:oleObj>
              </mc:Choice>
              <mc:Fallback>
                <p:oleObj name="Equation" r:id="rId15" imgW="111744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635307" y="5692825"/>
                        <a:ext cx="1663700" cy="625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0580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56</Words>
  <Application>Microsoft Office PowerPoint</Application>
  <PresentationFormat>Widescreen</PresentationFormat>
  <Paragraphs>22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Equation</vt:lpstr>
      <vt:lpstr>MathType 7.0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Andrew Douglas</dc:creator>
  <cp:lastModifiedBy>Andrew Douglas</cp:lastModifiedBy>
  <cp:revision>11</cp:revision>
  <dcterms:created xsi:type="dcterms:W3CDTF">2025-08-29T21:53:46Z</dcterms:created>
  <dcterms:modified xsi:type="dcterms:W3CDTF">2025-11-14T00:20:05Z</dcterms:modified>
</cp:coreProperties>
</file>